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978%" autoAdjust="0"/>
    <p:restoredTop sz="79.13%" autoAdjust="0"/>
  </p:normalViewPr>
  <p:slideViewPr>
    <p:cSldViewPr snapToGrid="0">
      <p:cViewPr varScale="1">
        <p:scale>
          <a:sx n="68" d="100"/>
          <a:sy n="68" d="100"/>
        </p:scale>
        <p:origin x="121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developing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out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1/14/2017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png"/><Relationship Id="rId3" Type="http://schemas.microsoft.com/office/2007/relationships/media" Target="../media/media10.m4a"/><Relationship Id="rId7" Type="http://purl.oclc.org/ooxml/officeDocument/relationships/image" Target="../media/image11.png"/><Relationship Id="rId2" Type="http://purl.oclc.org/ooxml/officeDocument/relationships/video" Target="../media/media9.mp4"/><Relationship Id="rId1" Type="http://schemas.microsoft.com/office/2007/relationships/media" Target="../media/media9.mp4"/><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audio" Target="../media/media10.m4a"/></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dirty="0"/>
              <a:t>Wing 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3303"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50374"/>
            <a:ext cx="487363" cy="487363"/>
          </a:xfrm>
          <a:prstGeom prst="rect">
            <a:avLst/>
          </a:prstGeom>
        </p:spPr>
      </p:pic>
    </p:spTree>
    <p:extLst>
      <p:ext uri="{BB962C8B-B14F-4D97-AF65-F5344CB8AC3E}">
        <p14:creationId xmlns:p14="http://schemas.microsoft.com/office/powerpoint/2010/main" val="12367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794" y="803046"/>
            <a:ext cx="487363" cy="487363"/>
          </a:xfrm>
          <a:prstGeom prst="rect">
            <a:avLst/>
          </a:prstGeom>
        </p:spPr>
      </p:pic>
    </p:spTree>
    <p:extLst>
      <p:ext uri="{BB962C8B-B14F-4D97-AF65-F5344CB8AC3E}">
        <p14:creationId xmlns:p14="http://schemas.microsoft.com/office/powerpoint/2010/main" val="266066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4" name="2017-01-14 17-13-3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592925" y="1264555"/>
            <a:ext cx="6103876" cy="5402463"/>
          </a:xfrm>
        </p:spPr>
      </p:pic>
      <p:pic>
        <p:nvPicPr>
          <p:cNvPr id="3"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57500" y="700651"/>
            <a:ext cx="487363" cy="487363"/>
          </a:xfrm>
          <a:prstGeom prst="rect">
            <a:avLst/>
          </a:prstGeom>
        </p:spPr>
      </p:pic>
    </p:spTree>
    <p:extLst>
      <p:ext uri="{BB962C8B-B14F-4D97-AF65-F5344CB8AC3E}">
        <p14:creationId xmlns:p14="http://schemas.microsoft.com/office/powerpoint/2010/main" val="15146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 mute="1">
                <p:cTn id="12" fill="hold" display="0">
                  <p:stCondLst>
                    <p:cond delay="indefinite"/>
                  </p:stCondLst>
                </p:cTn>
                <p:tgtEl>
                  <p:spTgt spid="4"/>
                </p:tgtEl>
              </p:cMediaNode>
            </p:video>
            <p:audio>
              <p:cMediaNode vol="80%">
                <p:cTn id="13"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137</TotalTime>
  <Words>1317</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(s) Radu-Adrian Marcu</cp:lastModifiedBy>
  <cp:revision>17</cp:revision>
  <dcterms:created xsi:type="dcterms:W3CDTF">2017-01-14T16:07:39Z</dcterms:created>
  <dcterms:modified xsi:type="dcterms:W3CDTF">2017-01-14T20:46:25Z</dcterms:modified>
</cp:coreProperties>
</file>